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544" r:id="rId3"/>
    <p:sldId id="546" r:id="rId4"/>
    <p:sldId id="548" r:id="rId5"/>
    <p:sldId id="550" r:id="rId6"/>
    <p:sldId id="588" r:id="rId7"/>
    <p:sldId id="589" r:id="rId8"/>
    <p:sldId id="590" r:id="rId9"/>
    <p:sldId id="274" r:id="rId10"/>
    <p:sldId id="294" r:id="rId11"/>
    <p:sldId id="376" r:id="rId12"/>
    <p:sldId id="560" r:id="rId13"/>
    <p:sldId id="561" r:id="rId14"/>
    <p:sldId id="333" r:id="rId15"/>
    <p:sldId id="556" r:id="rId16"/>
    <p:sldId id="562" r:id="rId17"/>
    <p:sldId id="565" r:id="rId18"/>
    <p:sldId id="558" r:id="rId19"/>
    <p:sldId id="585" r:id="rId20"/>
    <p:sldId id="566" r:id="rId21"/>
    <p:sldId id="557" r:id="rId22"/>
    <p:sldId id="552" r:id="rId23"/>
    <p:sldId id="567" r:id="rId24"/>
    <p:sldId id="586" r:id="rId25"/>
    <p:sldId id="569" r:id="rId26"/>
    <p:sldId id="571" r:id="rId27"/>
    <p:sldId id="551" r:id="rId28"/>
    <p:sldId id="572" r:id="rId29"/>
    <p:sldId id="553" r:id="rId30"/>
    <p:sldId id="573" r:id="rId31"/>
    <p:sldId id="583" r:id="rId32"/>
    <p:sldId id="584" r:id="rId33"/>
    <p:sldId id="587" r:id="rId34"/>
    <p:sldId id="559" r:id="rId35"/>
    <p:sldId id="568" r:id="rId36"/>
    <p:sldId id="365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470EF8-2278-4826-9506-B8E521AF3E8A}" v="10" dt="2026-06-04T12:44:26.7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>
        <p:scale>
          <a:sx n="50" d="100"/>
          <a:sy n="50" d="100"/>
        </p:scale>
        <p:origin x="226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44:28.318" v="5412" actId="27636"/>
      <pc:docMkLst>
        <pc:docMk/>
      </pc:docMkLst>
      <pc:sldChg chg="modSp mod">
        <pc:chgData name="Glen Jones" userId="e846aaca-4b24-4b13-b0d0-f2308e16b284" providerId="ADAL" clId="{ED47ACC3-9597-4D89-A1DC-43CF280EF274}" dt="2026-06-04T12:41:25.484" v="5393" actId="20577"/>
        <pc:sldMkLst>
          <pc:docMk/>
          <pc:sldMk cId="1486775289" sldId="333"/>
        </pc:sldMkLst>
        <pc:spChg chg="mod">
          <ac:chgData name="Glen Jones" userId="e846aaca-4b24-4b13-b0d0-f2308e16b284" providerId="ADAL" clId="{ED47ACC3-9597-4D89-A1DC-43CF280EF274}" dt="2026-06-04T12:41:25.484" v="5393" actId="20577"/>
          <ac:spMkLst>
            <pc:docMk/>
            <pc:sldMk cId="1486775289" sldId="333"/>
            <ac:spMk id="27" creationId="{37D8C83E-792E-6371-7EDC-B909DF913074}"/>
          </ac:spMkLst>
        </pc:spChg>
      </pc:sldChg>
      <pc:sldChg chg="modSp addAnim delAnim modAnim">
        <pc:chgData name="Glen Jones" userId="e846aaca-4b24-4b13-b0d0-f2308e16b284" providerId="ADAL" clId="{ED47ACC3-9597-4D89-A1DC-43CF280EF274}" dt="2026-06-04T12:39:33.002" v="5376" actId="14100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6-04T12:39:33.002" v="5376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4T12:39:04.359" v="5373"/>
        <pc:sldMkLst>
          <pc:docMk/>
          <pc:sldMk cId="2004214985" sldId="548"/>
        </pc:sldMkLst>
      </pc:sldChg>
      <pc:sldChg chg="modSp mod">
        <pc:chgData name="Glen Jones" userId="e846aaca-4b24-4b13-b0d0-f2308e16b284" providerId="ADAL" clId="{ED47ACC3-9597-4D89-A1DC-43CF280EF274}" dt="2026-06-04T12:42:44.452" v="5408" actId="20577"/>
        <pc:sldMkLst>
          <pc:docMk/>
          <pc:sldMk cId="3633510028" sldId="551"/>
        </pc:sldMkLst>
        <pc:spChg chg="mod">
          <ac:chgData name="Glen Jones" userId="e846aaca-4b24-4b13-b0d0-f2308e16b284" providerId="ADAL" clId="{ED47ACC3-9597-4D89-A1DC-43CF280EF274}" dt="2026-06-04T12:42:44.452" v="5408" actId="20577"/>
          <ac:spMkLst>
            <pc:docMk/>
            <pc:sldMk cId="3633510028" sldId="551"/>
            <ac:spMk id="3" creationId="{0C79652A-93AE-3AF4-7FDE-8D9AF4FF9A2B}"/>
          </ac:spMkLst>
        </pc:spChg>
      </pc:sldChg>
      <pc:sldChg chg="modSp">
        <pc:chgData name="Glen Jones" userId="e846aaca-4b24-4b13-b0d0-f2308e16b284" providerId="ADAL" clId="{ED47ACC3-9597-4D89-A1DC-43CF280EF274}" dt="2026-06-04T12:41:50.755" v="5395" actId="6549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6-04T12:41:50.755" v="5395" actId="6549"/>
          <ac:spMkLst>
            <pc:docMk/>
            <pc:sldMk cId="3428596516" sldId="558"/>
            <ac:spMk id="8" creationId="{346E4D7F-3A35-884E-5E9F-4379157E1220}"/>
          </ac:spMkLst>
        </pc:spChg>
      </pc:sldChg>
      <pc:sldChg chg="modSp mod">
        <pc:chgData name="Glen Jones" userId="e846aaca-4b24-4b13-b0d0-f2308e16b284" providerId="ADAL" clId="{ED47ACC3-9597-4D89-A1DC-43CF280EF274}" dt="2026-06-04T12:39:47.425" v="5378" actId="14100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6-04T12:39:47.425" v="5378" actId="14100"/>
          <ac:spMkLst>
            <pc:docMk/>
            <pc:sldMk cId="2686881660" sldId="560"/>
            <ac:spMk id="3" creationId="{7E946DC3-4A45-CF53-FB80-18F1F99FA13B}"/>
          </ac:spMkLst>
        </pc:spChg>
        <pc:picChg chg="mod">
          <ac:chgData name="Glen Jones" userId="e846aaca-4b24-4b13-b0d0-f2308e16b284" providerId="ADAL" clId="{ED47ACC3-9597-4D89-A1DC-43CF280EF274}" dt="2026-06-04T12:39:44.053" v="5377" actId="14100"/>
          <ac:picMkLst>
            <pc:docMk/>
            <pc:sldMk cId="2686881660" sldId="560"/>
            <ac:picMk id="9" creationId="{31416289-FEBA-7A5D-D9E0-EB0DEDD14337}"/>
          </ac:picMkLst>
        </pc:picChg>
      </pc:sldChg>
      <pc:sldChg chg="modSp mod addAnim delAnim modAnim">
        <pc:chgData name="Glen Jones" userId="e846aaca-4b24-4b13-b0d0-f2308e16b284" providerId="ADAL" clId="{ED47ACC3-9597-4D89-A1DC-43CF280EF274}" dt="2026-06-04T12:40:39.298" v="5386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6-04T12:40:08.186" v="5381" actId="1076"/>
          <ac:spMkLst>
            <pc:docMk/>
            <pc:sldMk cId="3355986917" sldId="561"/>
            <ac:spMk id="2" creationId="{E4217194-1AF2-CC8B-B58D-F409279690B2}"/>
          </ac:spMkLst>
        </pc:spChg>
        <pc:spChg chg="mod">
          <ac:chgData name="Glen Jones" userId="e846aaca-4b24-4b13-b0d0-f2308e16b284" providerId="ADAL" clId="{ED47ACC3-9597-4D89-A1DC-43CF280EF274}" dt="2026-06-04T12:40:08.186" v="5381" actId="1076"/>
          <ac:spMkLst>
            <pc:docMk/>
            <pc:sldMk cId="3355986917" sldId="561"/>
            <ac:spMk id="3" creationId="{43DC4E68-B4AB-17DB-66D7-6D695B7F2039}"/>
          </ac:spMkLst>
        </pc:spChg>
        <pc:spChg chg="mod">
          <ac:chgData name="Glen Jones" userId="e846aaca-4b24-4b13-b0d0-f2308e16b284" providerId="ADAL" clId="{ED47ACC3-9597-4D89-A1DC-43CF280EF274}" dt="2026-06-04T12:40:08.186" v="5381" actId="1076"/>
          <ac:spMkLst>
            <pc:docMk/>
            <pc:sldMk cId="3355986917" sldId="561"/>
            <ac:spMk id="7" creationId="{392D7D3B-BC2D-66E4-F252-067B53DAB9CE}"/>
          </ac:spMkLst>
        </pc:spChg>
        <pc:picChg chg="mod">
          <ac:chgData name="Glen Jones" userId="e846aaca-4b24-4b13-b0d0-f2308e16b284" providerId="ADAL" clId="{ED47ACC3-9597-4D89-A1DC-43CF280EF274}" dt="2026-06-04T12:40:08.186" v="5381" actId="1076"/>
          <ac:picMkLst>
            <pc:docMk/>
            <pc:sldMk cId="3355986917" sldId="561"/>
            <ac:picMk id="8" creationId="{AC83E503-6B24-A515-8FD9-935D75D5F5E6}"/>
          </ac:picMkLst>
        </pc:picChg>
        <pc:picChg chg="mod">
          <ac:chgData name="Glen Jones" userId="e846aaca-4b24-4b13-b0d0-f2308e16b284" providerId="ADAL" clId="{ED47ACC3-9597-4D89-A1DC-43CF280EF274}" dt="2026-06-04T12:39:56.638" v="5379" actId="14100"/>
          <ac:picMkLst>
            <pc:docMk/>
            <pc:sldMk cId="3355986917" sldId="561"/>
            <ac:picMk id="9" creationId="{459BE8C5-FCFD-2AFB-43A3-42CDFC244855}"/>
          </ac:picMkLst>
        </pc:picChg>
        <pc:picChg chg="mod">
          <ac:chgData name="Glen Jones" userId="e846aaca-4b24-4b13-b0d0-f2308e16b284" providerId="ADAL" clId="{ED47ACC3-9597-4D89-A1DC-43CF280EF274}" dt="2026-06-04T12:40:11.550" v="5382" actId="1076"/>
          <ac:picMkLst>
            <pc:docMk/>
            <pc:sldMk cId="3355986917" sldId="561"/>
            <ac:picMk id="11" creationId="{A2024DAF-247B-199B-EA9E-B871D24BBDD3}"/>
          </ac:picMkLst>
        </pc:picChg>
      </pc:sldChg>
      <pc:sldChg chg="modSp mod">
        <pc:chgData name="Glen Jones" userId="e846aaca-4b24-4b13-b0d0-f2308e16b284" providerId="ADAL" clId="{ED47ACC3-9597-4D89-A1DC-43CF280EF274}" dt="2026-06-04T12:41:53.570" v="5397" actId="6549"/>
        <pc:sldMkLst>
          <pc:docMk/>
          <pc:sldMk cId="37038186" sldId="585"/>
        </pc:sldMkLst>
        <pc:spChg chg="mod">
          <ac:chgData name="Glen Jones" userId="e846aaca-4b24-4b13-b0d0-f2308e16b284" providerId="ADAL" clId="{ED47ACC3-9597-4D89-A1DC-43CF280EF274}" dt="2026-06-04T12:41:53.570" v="5397" actId="6549"/>
          <ac:spMkLst>
            <pc:docMk/>
            <pc:sldMk cId="37038186" sldId="585"/>
            <ac:spMk id="8" creationId="{C255B4DF-AE2C-2709-F8DE-89A6592C426D}"/>
          </ac:spMkLst>
        </pc:spChg>
      </pc:sldChg>
      <pc:sldChg chg="modSp mod">
        <pc:chgData name="Glen Jones" userId="e846aaca-4b24-4b13-b0d0-f2308e16b284" providerId="ADAL" clId="{ED47ACC3-9597-4D89-A1DC-43CF280EF274}" dt="2026-06-04T12:44:28.318" v="5412" actId="27636"/>
        <pc:sldMkLst>
          <pc:docMk/>
          <pc:sldMk cId="2084355811" sldId="587"/>
        </pc:sldMkLst>
        <pc:spChg chg="mod">
          <ac:chgData name="Glen Jones" userId="e846aaca-4b24-4b13-b0d0-f2308e16b284" providerId="ADAL" clId="{ED47ACC3-9597-4D89-A1DC-43CF280EF274}" dt="2026-06-04T12:44:28.318" v="5412" actId="27636"/>
          <ac:spMkLst>
            <pc:docMk/>
            <pc:sldMk cId="2084355811" sldId="587"/>
            <ac:spMk id="23" creationId="{C6B4D37C-9989-F5C4-B3D0-58ED05071E2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5B1B5-32F3-7CAF-C7C9-A6AA5B35B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E35F68-7460-DF99-883A-C1A03FBBA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FE187D-365E-226C-CBF8-0AED5E0BF3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0A303A-10C3-F2E0-6571-BEF26FC00B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425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11C1C-D7F0-8AB5-64CA-8C697FC8E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C6CFE7-19B8-B95A-4CF5-AC79E52796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D699FC-4656-464D-F47C-C16428EDA9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0E813-DF25-EF9D-FB4B-666A167098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8519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34F22-3747-0949-E5C7-CD45D58BD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C87EDF-677A-CF71-209A-08B62628A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AE0233-C003-EDEA-F42D-3A0037B3E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0187A-640D-D3BB-9527-CD3D3B162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01995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com-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02741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bine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com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munity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460660"/>
            <a:ext cx="76392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“with”, “together”, or “completely”.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used before verbs to show things coming together or acting as one.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remarkably stable for over 2,000 years.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442832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344394" y="880905"/>
            <a:ext cx="83256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At heart, com‑ always carries the idea of togetherness.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7253"/>
              </p:ext>
            </p:extLst>
          </p:nvPr>
        </p:nvGraphicFramePr>
        <p:xfrm>
          <a:off x="3470732" y="2327345"/>
          <a:ext cx="57174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119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combine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join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look at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people 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fully done/together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B8041F6-D566-E8C5-5E5B-3BA628A2733B}"/>
              </a:ext>
            </a:extLst>
          </p:cNvPr>
          <p:cNvSpPr txBox="1"/>
          <p:nvPr/>
        </p:nvSpPr>
        <p:spPr>
          <a:xfrm>
            <a:off x="3340107" y="1746284"/>
            <a:ext cx="77026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You can still see that meaning clearly:</a:t>
            </a:r>
          </a:p>
        </p:txBody>
      </p:sp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90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381091"/>
            <a:ext cx="11338560" cy="609581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530965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Com‑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com‑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com‑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co‑ → co-operate, co-ordinate (before o)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col‑ → collect, collide (before l)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correct, corrupt (before r)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con‑ → connect, construct, continue (before c, d, n, f, g, s, t)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87201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39839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03" y="427404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755766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 (before l)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correct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control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co-operate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collide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corrupt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contain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84600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892894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(before r)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10030021" y="1541096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 (before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c, d, f, g, s, t)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6933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continue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confuse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FDFE8F-B212-E65C-23D5-E717EB193C4D}"/>
              </a:ext>
            </a:extLst>
          </p:cNvPr>
          <p:cNvSpPr txBox="1">
            <a:spLocks/>
          </p:cNvSpPr>
          <p:nvPr/>
        </p:nvSpPr>
        <p:spPr>
          <a:xfrm>
            <a:off x="3618638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 (before o)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F9E525-E4DE-D9CC-D874-6AE8B8657EB7}"/>
              </a:ext>
            </a:extLst>
          </p:cNvPr>
          <p:cNvCxnSpPr>
            <a:cxnSpLocks/>
          </p:cNvCxnSpPr>
          <p:nvPr/>
        </p:nvCxnSpPr>
        <p:spPr>
          <a:xfrm>
            <a:off x="55597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9831 -0.11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057 -0.12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64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841 -0.2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931 -0.006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5495 -0.11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66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672 -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1459 -0.116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70026 -0.218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13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82838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4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9362 -0.1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co-operate with the people they meet.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co-operate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9053A24-C886-FCBC-C501-591A3F28B8CA}"/>
              </a:ext>
            </a:extLst>
          </p:cNvPr>
          <p:cNvSpPr txBox="1">
            <a:spLocks/>
          </p:cNvSpPr>
          <p:nvPr/>
        </p:nvSpPr>
        <p:spPr>
          <a:xfrm>
            <a:off x="3186406" y="5332792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 when followed by an 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work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co-operate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co(m)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co-operate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co-ordinate the search for gems.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E59C8-8D9E-FE0A-F7BE-A4395AF22855}"/>
              </a:ext>
            </a:extLst>
          </p:cNvPr>
          <p:cNvSpPr txBox="1">
            <a:spLocks/>
          </p:cNvSpPr>
          <p:nvPr/>
        </p:nvSpPr>
        <p:spPr>
          <a:xfrm>
            <a:off x="3186406" y="5332792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 when followed by an 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102559" y="4128523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8461374" y="4100886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7959743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147903" y="4996701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order or arrange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co-ordinate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8509313" y="4965000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co(m)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68646" y="4996701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5551914" y="42585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00F77A-9508-F116-D9B8-514BB519C1DE}"/>
              </a:ext>
            </a:extLst>
          </p:cNvPr>
          <p:cNvSpPr txBox="1">
            <a:spLocks/>
          </p:cNvSpPr>
          <p:nvPr/>
        </p:nvSpPr>
        <p:spPr>
          <a:xfrm>
            <a:off x="10455062" y="4087418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50A4AA24-6079-0129-9036-26372C734253}"/>
              </a:ext>
            </a:extLst>
          </p:cNvPr>
          <p:cNvSpPr/>
          <p:nvPr/>
        </p:nvSpPr>
        <p:spPr>
          <a:xfrm>
            <a:off x="9942266" y="42585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B531123-4C14-7089-195F-0EFE18DCD909}"/>
              </a:ext>
            </a:extLst>
          </p:cNvPr>
          <p:cNvSpPr txBox="1">
            <a:spLocks/>
          </p:cNvSpPr>
          <p:nvPr/>
        </p:nvSpPr>
        <p:spPr>
          <a:xfrm>
            <a:off x="10455062" y="4965000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5905F-CB41-72FE-0F20-E696224CA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427FBE9-3BF9-9234-3C10-83EA81498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A0029-D953-B8C9-A549-7D3B6F185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AB2C47-47FE-AADF-5B06-474A3C911E85}"/>
              </a:ext>
            </a:extLst>
          </p:cNvPr>
          <p:cNvSpPr txBox="1"/>
          <p:nvPr/>
        </p:nvSpPr>
        <p:spPr>
          <a:xfrm>
            <a:off x="2263968" y="19431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co-ordinate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7CAC25-3ECC-E326-EAD7-62F259072F1E}"/>
              </a:ext>
            </a:extLst>
          </p:cNvPr>
          <p:cNvSpPr txBox="1">
            <a:spLocks/>
          </p:cNvSpPr>
          <p:nvPr/>
        </p:nvSpPr>
        <p:spPr>
          <a:xfrm>
            <a:off x="6039059" y="1805075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55B4DF-AE2C-2709-F8DE-89A6592C426D}"/>
              </a:ext>
            </a:extLst>
          </p:cNvPr>
          <p:cNvSpPr txBox="1">
            <a:spLocks/>
          </p:cNvSpPr>
          <p:nvPr/>
        </p:nvSpPr>
        <p:spPr>
          <a:xfrm>
            <a:off x="8397874" y="1777438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2B9530AE-2227-491C-28C0-7CD7624E1FF8}"/>
              </a:ext>
            </a:extLst>
          </p:cNvPr>
          <p:cNvSpPr/>
          <p:nvPr/>
        </p:nvSpPr>
        <p:spPr>
          <a:xfrm>
            <a:off x="7896243" y="19455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807D239-29FC-40FB-BFCD-12A7AC1A0DC4}"/>
              </a:ext>
            </a:extLst>
          </p:cNvPr>
          <p:cNvSpPr/>
          <p:nvPr/>
        </p:nvSpPr>
        <p:spPr>
          <a:xfrm>
            <a:off x="2694794" y="193953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3FA6148-80EB-6076-2EA5-C8EBA67E2E6D}"/>
              </a:ext>
            </a:extLst>
          </p:cNvPr>
          <p:cNvSpPr txBox="1">
            <a:spLocks/>
          </p:cNvSpPr>
          <p:nvPr/>
        </p:nvSpPr>
        <p:spPr>
          <a:xfrm>
            <a:off x="6084403" y="2673253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order or arrange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861CCB-2F67-DA64-0096-8928A38B31F7}"/>
              </a:ext>
            </a:extLst>
          </p:cNvPr>
          <p:cNvSpPr txBox="1">
            <a:spLocks/>
          </p:cNvSpPr>
          <p:nvPr/>
        </p:nvSpPr>
        <p:spPr>
          <a:xfrm>
            <a:off x="303199" y="1777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co-ordinate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421495C-5945-56C3-9C3F-EE23D236424D}"/>
              </a:ext>
            </a:extLst>
          </p:cNvPr>
          <p:cNvSpPr txBox="1">
            <a:spLocks/>
          </p:cNvSpPr>
          <p:nvPr/>
        </p:nvSpPr>
        <p:spPr>
          <a:xfrm>
            <a:off x="8445813" y="2641552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2FAD9-12ED-D84B-D454-F97FC60940D3}"/>
              </a:ext>
            </a:extLst>
          </p:cNvPr>
          <p:cNvSpPr txBox="1">
            <a:spLocks/>
          </p:cNvSpPr>
          <p:nvPr/>
        </p:nvSpPr>
        <p:spPr>
          <a:xfrm>
            <a:off x="3705146" y="177743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co(m)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BC1D48-2C1C-9CD5-269E-98CC8FF7543B}"/>
              </a:ext>
            </a:extLst>
          </p:cNvPr>
          <p:cNvSpPr txBox="1">
            <a:spLocks/>
          </p:cNvSpPr>
          <p:nvPr/>
        </p:nvSpPr>
        <p:spPr>
          <a:xfrm>
            <a:off x="3705146" y="2673253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C2C3439-942E-A29A-7E5D-B2861DD9B312}"/>
              </a:ext>
            </a:extLst>
          </p:cNvPr>
          <p:cNvSpPr/>
          <p:nvPr/>
        </p:nvSpPr>
        <p:spPr>
          <a:xfrm>
            <a:off x="5488414" y="19350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9F95CF-F00C-71F9-A105-48AB7983BF7E}"/>
              </a:ext>
            </a:extLst>
          </p:cNvPr>
          <p:cNvSpPr txBox="1">
            <a:spLocks/>
          </p:cNvSpPr>
          <p:nvPr/>
        </p:nvSpPr>
        <p:spPr>
          <a:xfrm>
            <a:off x="10391562" y="1763970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3AA9CA60-5E28-8705-78AF-85B909EDDE66}"/>
              </a:ext>
            </a:extLst>
          </p:cNvPr>
          <p:cNvSpPr/>
          <p:nvPr/>
        </p:nvSpPr>
        <p:spPr>
          <a:xfrm>
            <a:off x="9878766" y="19350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D71F7D9-40A4-0049-BBDF-12E840BFBF58}"/>
              </a:ext>
            </a:extLst>
          </p:cNvPr>
          <p:cNvSpPr txBox="1">
            <a:spLocks/>
          </p:cNvSpPr>
          <p:nvPr/>
        </p:nvSpPr>
        <p:spPr>
          <a:xfrm>
            <a:off x="10391562" y="2641552"/>
            <a:ext cx="139379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20B783-357E-E657-99CE-7CD8D6A7C7E9}"/>
              </a:ext>
            </a:extLst>
          </p:cNvPr>
          <p:cNvSpPr txBox="1"/>
          <p:nvPr/>
        </p:nvSpPr>
        <p:spPr>
          <a:xfrm>
            <a:off x="3668829" y="375861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09088AF2-3924-9D34-2DC4-D5355DCD5DD4}"/>
              </a:ext>
            </a:extLst>
          </p:cNvPr>
          <p:cNvSpPr/>
          <p:nvPr/>
        </p:nvSpPr>
        <p:spPr>
          <a:xfrm>
            <a:off x="9162289" y="2413658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2041A8-65E8-32EE-BF58-6CA17E7C0A09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7038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collected the gems.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collected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7DE39-11A9-7DD5-8599-C5E696B245A2}"/>
              </a:ext>
            </a:extLst>
          </p:cNvPr>
          <p:cNvSpPr txBox="1">
            <a:spLocks/>
          </p:cNvSpPr>
          <p:nvPr/>
        </p:nvSpPr>
        <p:spPr>
          <a:xfrm>
            <a:off x="2373606" y="4679818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col when followed by an l.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collected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gather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col(m)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Emile’s rocket collided with a comet.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5C1ED0-2463-BC36-61D3-A385396F9F5B}"/>
              </a:ext>
            </a:extLst>
          </p:cNvPr>
          <p:cNvSpPr txBox="1">
            <a:spLocks/>
          </p:cNvSpPr>
          <p:nvPr/>
        </p:nvSpPr>
        <p:spPr>
          <a:xfrm>
            <a:off x="2373606" y="4679818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col when followed by an l.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6577" y="1030795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strike or crash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collide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5ED4E-AA42-C740-3913-CB950B590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45E460E-EFC4-E0C7-74C4-743762D6A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9F7C9-13BF-1516-161F-FB7C85D17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8AC4B-3170-D595-0FF6-A4F974CB3121}"/>
              </a:ext>
            </a:extLst>
          </p:cNvPr>
          <p:cNvSpPr txBox="1"/>
          <p:nvPr/>
        </p:nvSpPr>
        <p:spPr>
          <a:xfrm>
            <a:off x="2212064" y="215355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collided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BA00F48-7F82-7589-A10E-AC76A24D7410}"/>
              </a:ext>
            </a:extLst>
          </p:cNvPr>
          <p:cNvSpPr txBox="1">
            <a:spLocks/>
          </p:cNvSpPr>
          <p:nvPr/>
        </p:nvSpPr>
        <p:spPr>
          <a:xfrm>
            <a:off x="6686195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1634AA1-9973-4F76-3FEF-2A837D8CE364}"/>
              </a:ext>
            </a:extLst>
          </p:cNvPr>
          <p:cNvSpPr txBox="1">
            <a:spLocks/>
          </p:cNvSpPr>
          <p:nvPr/>
        </p:nvSpPr>
        <p:spPr>
          <a:xfrm>
            <a:off x="9578343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BDBBF6ED-4D4E-0888-13B2-99338BECFABE}"/>
              </a:ext>
            </a:extLst>
          </p:cNvPr>
          <p:cNvSpPr/>
          <p:nvPr/>
        </p:nvSpPr>
        <p:spPr>
          <a:xfrm>
            <a:off x="8963631" y="22631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1330C8D-01D6-D73F-22AD-A1061B7E23B7}"/>
              </a:ext>
            </a:extLst>
          </p:cNvPr>
          <p:cNvSpPr/>
          <p:nvPr/>
        </p:nvSpPr>
        <p:spPr>
          <a:xfrm>
            <a:off x="2783694" y="228480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383E920-9464-1D1A-4BE6-C5F3BA736B57}"/>
              </a:ext>
            </a:extLst>
          </p:cNvPr>
          <p:cNvSpPr txBox="1">
            <a:spLocks/>
          </p:cNvSpPr>
          <p:nvPr/>
        </p:nvSpPr>
        <p:spPr>
          <a:xfrm>
            <a:off x="6686195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strike or crash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EB7727-0BCB-1951-B2BF-947CCAF02FB1}"/>
              </a:ext>
            </a:extLst>
          </p:cNvPr>
          <p:cNvSpPr txBox="1">
            <a:spLocks/>
          </p:cNvSpPr>
          <p:nvPr/>
        </p:nvSpPr>
        <p:spPr>
          <a:xfrm>
            <a:off x="392099" y="212271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collide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E2C35DC-0C78-7D0A-AE9D-13D7C84F9ADD}"/>
              </a:ext>
            </a:extLst>
          </p:cNvPr>
          <p:cNvSpPr txBox="1">
            <a:spLocks/>
          </p:cNvSpPr>
          <p:nvPr/>
        </p:nvSpPr>
        <p:spPr>
          <a:xfrm>
            <a:off x="9578343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980C921-8AB4-DB9D-9D25-169BAE2C8BA6}"/>
              </a:ext>
            </a:extLst>
          </p:cNvPr>
          <p:cNvSpPr txBox="1">
            <a:spLocks/>
          </p:cNvSpPr>
          <p:nvPr/>
        </p:nvSpPr>
        <p:spPr>
          <a:xfrm>
            <a:off x="3794046" y="212271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col(m)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327FC58-F20B-D03C-048B-F234C27FB4E7}"/>
              </a:ext>
            </a:extLst>
          </p:cNvPr>
          <p:cNvSpPr txBox="1">
            <a:spLocks/>
          </p:cNvSpPr>
          <p:nvPr/>
        </p:nvSpPr>
        <p:spPr>
          <a:xfrm>
            <a:off x="3823814" y="309409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48867C5F-0F4E-F020-0520-0918314224D5}"/>
              </a:ext>
            </a:extLst>
          </p:cNvPr>
          <p:cNvSpPr/>
          <p:nvPr/>
        </p:nvSpPr>
        <p:spPr>
          <a:xfrm>
            <a:off x="6063651" y="22631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280EEB-5142-BD5F-CF9F-70DED3547930}"/>
              </a:ext>
            </a:extLst>
          </p:cNvPr>
          <p:cNvSpPr txBox="1"/>
          <p:nvPr/>
        </p:nvSpPr>
        <p:spPr>
          <a:xfrm>
            <a:off x="3551957" y="39264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76664563-6A18-8FCA-12CC-4355BC0A8CF9}"/>
              </a:ext>
            </a:extLst>
          </p:cNvPr>
          <p:cNvSpPr/>
          <p:nvPr/>
        </p:nvSpPr>
        <p:spPr>
          <a:xfrm>
            <a:off x="7866889" y="2648192"/>
            <a:ext cx="243943" cy="121026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5BD952-BF56-049B-C70F-E2868FCA730C}"/>
              </a:ext>
            </a:extLst>
          </p:cNvPr>
          <p:cNvSpPr txBox="1"/>
          <p:nvPr/>
        </p:nvSpPr>
        <p:spPr>
          <a:xfrm>
            <a:off x="0" y="5177741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1381777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correct!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correct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435A6B-7E00-9CAC-59CE-25B077667A88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an r.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correct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8063848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4161347" y="42777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8063848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right or straight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1769752" y="4115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correct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5171699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5201467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7441304" y="4256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 animBg="1"/>
      <p:bldP spid="15" grpId="0" animBg="1"/>
      <p:bldP spid="16" grpId="0" animBg="1"/>
      <p:bldP spid="20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Absolute power corrupts absolutely.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corrupts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71D86F-3297-8E89-81BC-4DF701A30CEF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an r.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corrupts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break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corrupts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(m)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are all connected.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connected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F0979B0-EB1B-84FE-FB9E-8CE2793D98BD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connected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join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connected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controlled 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F5DCD-C9E7-FAF5-2A19-DB3C8060B8CB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guide or direct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controlled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DE3C5-0F96-79F0-1762-81E536547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AD7731F-6531-9207-F014-112816693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3EE96-CBF4-99F2-B8DC-83DFAD908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CDE688-CD24-473E-B0E3-406A6F63722C}"/>
              </a:ext>
            </a:extLst>
          </p:cNvPr>
          <p:cNvSpPr txBox="1"/>
          <p:nvPr/>
        </p:nvSpPr>
        <p:spPr>
          <a:xfrm>
            <a:off x="2154316" y="215355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controlled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B7F5546-2671-C628-62CA-C7E499F04B57}"/>
              </a:ext>
            </a:extLst>
          </p:cNvPr>
          <p:cNvSpPr txBox="1">
            <a:spLocks/>
          </p:cNvSpPr>
          <p:nvPr/>
        </p:nvSpPr>
        <p:spPr>
          <a:xfrm>
            <a:off x="6736995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5300F9-261C-1AA9-D0BE-1F0E72A4E46C}"/>
              </a:ext>
            </a:extLst>
          </p:cNvPr>
          <p:cNvSpPr txBox="1">
            <a:spLocks/>
          </p:cNvSpPr>
          <p:nvPr/>
        </p:nvSpPr>
        <p:spPr>
          <a:xfrm>
            <a:off x="9629143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8F6E027-5258-7975-0ED1-DC75302CC684}"/>
              </a:ext>
            </a:extLst>
          </p:cNvPr>
          <p:cNvSpPr/>
          <p:nvPr/>
        </p:nvSpPr>
        <p:spPr>
          <a:xfrm>
            <a:off x="901443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6CEFE36-26E9-F369-EF14-B385F3D1C641}"/>
              </a:ext>
            </a:extLst>
          </p:cNvPr>
          <p:cNvSpPr/>
          <p:nvPr/>
        </p:nvSpPr>
        <p:spPr>
          <a:xfrm>
            <a:off x="2834494" y="194990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B4D37C-9989-F5C4-B3D0-58ED05071E2F}"/>
              </a:ext>
            </a:extLst>
          </p:cNvPr>
          <p:cNvSpPr txBox="1">
            <a:spLocks/>
          </p:cNvSpPr>
          <p:nvPr/>
        </p:nvSpPr>
        <p:spPr>
          <a:xfrm>
            <a:off x="6736995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guide or direct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B5F3DFA-C195-E1B1-D418-E31A2FFAA06D}"/>
              </a:ext>
            </a:extLst>
          </p:cNvPr>
          <p:cNvSpPr txBox="1">
            <a:spLocks/>
          </p:cNvSpPr>
          <p:nvPr/>
        </p:nvSpPr>
        <p:spPr>
          <a:xfrm>
            <a:off x="442899" y="1787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controlled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67F2BCB-2064-D310-D4E3-72B2C9356837}"/>
              </a:ext>
            </a:extLst>
          </p:cNvPr>
          <p:cNvSpPr txBox="1">
            <a:spLocks/>
          </p:cNvSpPr>
          <p:nvPr/>
        </p:nvSpPr>
        <p:spPr>
          <a:xfrm>
            <a:off x="9629143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438F27-3BF0-B139-861D-2FE9F2D38BE9}"/>
              </a:ext>
            </a:extLst>
          </p:cNvPr>
          <p:cNvSpPr txBox="1">
            <a:spLocks/>
          </p:cNvSpPr>
          <p:nvPr/>
        </p:nvSpPr>
        <p:spPr>
          <a:xfrm>
            <a:off x="3844846" y="178781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(m)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CEDAF21-53E8-1E8D-C4B4-625A8D29F3A9}"/>
              </a:ext>
            </a:extLst>
          </p:cNvPr>
          <p:cNvSpPr txBox="1">
            <a:spLocks/>
          </p:cNvSpPr>
          <p:nvPr/>
        </p:nvSpPr>
        <p:spPr>
          <a:xfrm>
            <a:off x="3874614" y="275919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B9EFA903-1A82-AE5D-8E7D-3D48A59AD224}"/>
              </a:ext>
            </a:extLst>
          </p:cNvPr>
          <p:cNvSpPr/>
          <p:nvPr/>
        </p:nvSpPr>
        <p:spPr>
          <a:xfrm>
            <a:off x="6114451" y="1928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6F6BBA-4B8E-177D-91FE-CEA5E1CB9C20}"/>
              </a:ext>
            </a:extLst>
          </p:cNvPr>
          <p:cNvSpPr txBox="1"/>
          <p:nvPr/>
        </p:nvSpPr>
        <p:spPr>
          <a:xfrm>
            <a:off x="2638899" y="359735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3942C1FA-C735-5084-AE7A-C74E2BCBB517}"/>
              </a:ext>
            </a:extLst>
          </p:cNvPr>
          <p:cNvSpPr/>
          <p:nvPr/>
        </p:nvSpPr>
        <p:spPr>
          <a:xfrm>
            <a:off x="6914389" y="1409701"/>
            <a:ext cx="296404" cy="228729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DFED45-BB1A-633F-2584-4AEC774F6912}"/>
              </a:ext>
            </a:extLst>
          </p:cNvPr>
          <p:cNvSpPr txBox="1"/>
          <p:nvPr/>
        </p:nvSpPr>
        <p:spPr>
          <a:xfrm>
            <a:off x="-114364" y="4643795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ending + stressed final syllable (not w, x or y)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 </a:t>
            </a:r>
          </a:p>
        </p:txBody>
      </p:sp>
    </p:spTree>
    <p:extLst>
      <p:ext uri="{BB962C8B-B14F-4D97-AF65-F5344CB8AC3E}">
        <p14:creationId xmlns:p14="http://schemas.microsoft.com/office/powerpoint/2010/main" val="2084355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constructs puzzles.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constructs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1D574DA-87F7-FDE9-E8E0-EBFC0093B9A0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constructs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build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construct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(m)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coperated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collect the books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co-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ordanated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arange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co‑operated to collect the books and co-ordinated to arrange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</a:t>
            </a:r>
            <a:r>
              <a:rPr lang="en-GB" sz="3600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‑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operated</a:t>
            </a:r>
            <a:r>
              <a:rPr lang="en-GB" sz="3600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collect the books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co-ordinated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arrange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co-operate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co-ordinate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collide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connect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construct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contain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continue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control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21408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(in disguise)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Microsoft Office PowerPoint</Application>
  <PresentationFormat>Widescreen</PresentationFormat>
  <Paragraphs>341</Paragraphs>
  <Slides>37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com-  (in disguise)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2026-06-04T12:45:06Z</dcterms:modified>
</cp:coreProperties>
</file>